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121400" cy="1800225"/>
  <p:notesSz cx="6858000" cy="9144000"/>
  <p:defaultTextStyle>
    <a:defPPr>
      <a:defRPr lang="en-US"/>
    </a:defPPr>
    <a:lvl1pPr marL="0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6314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2628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78942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05256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31570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57884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84198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10512" algn="l" defTabSz="4526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26" d="100"/>
          <a:sy n="226" d="100"/>
        </p:scale>
        <p:origin x="-798" y="-1560"/>
      </p:cViewPr>
      <p:guideLst>
        <p:guide orient="horz" pos="567"/>
        <p:guide pos="1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105" y="559237"/>
            <a:ext cx="5203190" cy="3858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210" y="1020127"/>
            <a:ext cx="4284980" cy="4600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6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8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05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31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57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8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10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E46B-C04B-4F17-A0FB-339D7E6D0BE4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918-3FE7-4513-9322-D1C3E764E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6070" y="72092"/>
            <a:ext cx="5509260" cy="300038"/>
          </a:xfrm>
          <a:prstGeom prst="rect">
            <a:avLst/>
          </a:prstGeom>
        </p:spPr>
        <p:txBody>
          <a:bodyPr vert="horz" lIns="45263" tIns="22631" rIns="45263" bIns="226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6070" y="420053"/>
            <a:ext cx="5509260" cy="1188065"/>
          </a:xfrm>
          <a:prstGeom prst="rect">
            <a:avLst/>
          </a:prstGeom>
        </p:spPr>
        <p:txBody>
          <a:bodyPr vert="horz" lIns="45263" tIns="22631" rIns="45263" bIns="226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6070" y="1668542"/>
            <a:ext cx="1428327" cy="95845"/>
          </a:xfrm>
          <a:prstGeom prst="rect">
            <a:avLst/>
          </a:prstGeom>
        </p:spPr>
        <p:txBody>
          <a:bodyPr vert="horz" lIns="45263" tIns="22631" rIns="45263" bIns="22631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CE46B-C04B-4F17-A0FB-339D7E6D0BE4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1479" y="1668542"/>
            <a:ext cx="1938443" cy="95845"/>
          </a:xfrm>
          <a:prstGeom prst="rect">
            <a:avLst/>
          </a:prstGeom>
        </p:spPr>
        <p:txBody>
          <a:bodyPr vert="horz" lIns="45263" tIns="22631" rIns="45263" bIns="22631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7003" y="1668542"/>
            <a:ext cx="1428327" cy="95845"/>
          </a:xfrm>
          <a:prstGeom prst="rect">
            <a:avLst/>
          </a:prstGeom>
        </p:spPr>
        <p:txBody>
          <a:bodyPr vert="horz" lIns="45263" tIns="22631" rIns="45263" bIns="22631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EE918-3FE7-4513-9322-D1C3E764E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2628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736" indent="-169736" algn="l" defTabSz="45262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7760" indent="-141446" algn="l" defTabSz="452628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65785" indent="-113157" algn="l" defTabSz="45262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2099" indent="-113157" algn="l" defTabSz="452628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8413" indent="-113157" algn="l" defTabSz="452628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44727" indent="-113157" algn="l" defTabSz="452628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041" indent="-113157" algn="l" defTabSz="452628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697355" indent="-113157" algn="l" defTabSz="452628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23669" indent="-113157" algn="l" defTabSz="452628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314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2628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78942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884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4198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10512" algn="l" defTabSz="45262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648"/>
            <a:ext cx="62388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Rikshospitalet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Graphical Abstract</dc:title>
  <dc:creator>Bente Bull-Hansen</dc:creator>
  <dc:description/>
  <cp:lastModifiedBy>anettewe</cp:lastModifiedBy>
  <cp:revision>34</cp:revision>
  <dcterms:created xsi:type="dcterms:W3CDTF">2013-03-12T13:02:02Z</dcterms:created>
  <dcterms:modified xsi:type="dcterms:W3CDTF">2014-01-23T13:41:34Z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Graphical Abstract</vt:lpwstr>
  </property>
  <property fmtid="{D5CDD505-2E9C-101B-9397-08002B2CF9AE}" pid="3" name="SlideDescription">
    <vt:lpwstr/>
  </property>
</Properties>
</file>